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8B014-5E52-48D6-9205-965C1269AAB6}" type="datetimeFigureOut">
              <a:rPr lang="tr-TR" smtClean="0"/>
              <a:t>05.01.2018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06FA5-6E9D-4034-8075-3501C5C0C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263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E8196-B7F7-4254-89E3-951DC6675B5C}" type="datetimeFigureOut">
              <a:rPr lang="tr-TR" smtClean="0"/>
              <a:t>05.01.2018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1684E-0DD9-4E7E-BD0C-96137A4DE4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84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2AE6-B03A-4078-95EB-E2E49F0376BC}" type="datetime1">
              <a:rPr lang="tr-TR" smtClean="0"/>
              <a:t>05.01.2018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22C7-D3AA-438D-A130-8263D8E966F8}" type="datetime1">
              <a:rPr lang="tr-TR" smtClean="0"/>
              <a:t>05.01.2018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D31B-092A-401B-BB51-9EC660CFDC65}" type="datetime1">
              <a:rPr lang="tr-TR" smtClean="0"/>
              <a:t>05.01.2018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44C6-E220-4F10-A792-20419C31E40A}" type="datetime1">
              <a:rPr lang="tr-TR" smtClean="0"/>
              <a:t>05.01.2018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4B62-EDA2-447C-AD06-64BFF22A7132}" type="datetime1">
              <a:rPr lang="tr-TR" smtClean="0"/>
              <a:t>05.01.2018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A0AB-7352-4399-9629-23164786CC1F}" type="datetime1">
              <a:rPr lang="tr-TR" smtClean="0"/>
              <a:t>05.01.2018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8EB3-0746-4E64-B3A0-E1E448EFE5E3}" type="datetime1">
              <a:rPr lang="tr-TR" smtClean="0"/>
              <a:t>05.01.2018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10C6-93C8-44F3-8A3F-A15D03F1F386}" type="datetime1">
              <a:rPr lang="tr-TR" smtClean="0"/>
              <a:t>05.01.2018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235-F179-4F9B-A5D3-F81F2FD61DD6}" type="datetime1">
              <a:rPr lang="tr-TR" smtClean="0"/>
              <a:t>05.01.2018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147E-33C4-4986-A558-CCEB4F99728D}" type="datetime1">
              <a:rPr lang="tr-TR" smtClean="0"/>
              <a:t>05.01.2018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96F1-94CB-4ADC-8CFF-D1442435E0F8}" type="datetime1">
              <a:rPr lang="tr-TR" smtClean="0"/>
              <a:t>05.01.2018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97CDB-EB6C-4BF2-8FB5-AF8F8E5DF1BE}" type="datetime1">
              <a:rPr lang="tr-TR" smtClean="0"/>
              <a:t>05.01.2018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ÜNSAL TÜLBENTÇİ REHBERLİK SERVİSİ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387B-8E8A-4DA7-92ED-A65D41324DC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520279"/>
          </a:xfrm>
        </p:spPr>
        <p:txBody>
          <a:bodyPr>
            <a:noAutofit/>
          </a:bodyPr>
          <a:lstStyle/>
          <a:p>
            <a:r>
              <a:rPr lang="tr-TR" sz="8000" b="1" dirty="0" smtClean="0">
                <a:solidFill>
                  <a:srgbClr val="C00000"/>
                </a:solidFill>
                <a:latin typeface="Comic Sans MS" pitchFamily="66" charset="0"/>
                <a:cs typeface="Agent Orange" pitchFamily="2" charset="0"/>
              </a:rPr>
              <a:t>ETKİLİ ANNE BABA </a:t>
            </a:r>
            <a:endParaRPr lang="tr-TR" sz="8000" b="1" dirty="0">
              <a:solidFill>
                <a:srgbClr val="C00000"/>
              </a:solidFill>
              <a:latin typeface="Comic Sans MS" pitchFamily="66" charset="0"/>
              <a:cs typeface="Agent Orange" pitchFamily="2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3A\Desktop\aile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262313"/>
            <a:ext cx="6120679" cy="2943225"/>
          </a:xfrm>
          <a:prstGeom prst="rect">
            <a:avLst/>
          </a:prstGeom>
          <a:noFill/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ÖFKENİZİ KONTROL EDİN </a:t>
            </a:r>
            <a:endParaRPr lang="tr-TR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8195" name="Picture 3" descr="C:\Users\3A\Desktop\pano\12108067_394196984123181_13426785217590892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550" y="1585912"/>
            <a:ext cx="7433890" cy="4795415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ÇOCUĞUNUZUN SORULARINA MUTLAKA MANTIKLI VE DOĞRU CEVAPLAR VERİN </a:t>
            </a:r>
            <a:endParaRPr lang="tr-TR" sz="3600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9218" name="Picture 2" descr="C:\Users\3A\Desktop\5707_568292263184098_67675330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704856" cy="4459908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ÇOCUĞUNUZU TAKDİR EDİN </a:t>
            </a:r>
            <a:endParaRPr lang="tr-TR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10242" name="Picture 2" descr="C:\Users\3A\Desktop\pano\12039585_388365144706365_167358921735765130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424935" cy="4968552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MÜKEMMELLİYETÇİ OLMAYIN </a:t>
            </a:r>
            <a:endParaRPr lang="tr-TR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11266" name="Picture 2" descr="C:\Users\3A\Desktop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8136904" cy="4752528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OKUMA ALIŞKNLIĞI KAZANDIRMAYA ÇALIŞIN</a:t>
            </a:r>
            <a:endParaRPr lang="tr-TR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12290" name="Picture 2" descr="C:\Users\3A\Desktop\anne_baba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64904"/>
            <a:ext cx="7920880" cy="4185146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HER ZAMAN TUTARLI OLUN </a:t>
            </a:r>
            <a:endParaRPr lang="tr-TR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13314" name="Picture 2" descr="C:\Users\3A\Desktop\pano\Slayt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496944" cy="4896543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CİNSELLİKLE İLGİLİ SORACAKLARI SORULARA HAZIRLIKLI OLUN</a:t>
            </a:r>
            <a:b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</a:br>
            <a: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BAZI KİTAP TAVSİYELERİ</a:t>
            </a:r>
            <a:r>
              <a:rPr lang="tr-TR" b="1" dirty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/>
            </a:r>
            <a:br>
              <a:rPr lang="tr-TR" b="1" dirty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</a:br>
            <a: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 </a:t>
            </a:r>
            <a:endParaRPr lang="tr-TR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14338" name="Picture 2" descr="C:\Users\3A\Desktop\06yas-100temel-ku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2924944"/>
            <a:ext cx="2181225" cy="3153594"/>
          </a:xfrm>
          <a:prstGeom prst="rect">
            <a:avLst/>
          </a:prstGeom>
          <a:noFill/>
        </p:spPr>
      </p:pic>
      <p:pic>
        <p:nvPicPr>
          <p:cNvPr id="14339" name="Picture 3" descr="C:\Users\3A\Desktop\adim-adim-cinsel-egit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068960"/>
            <a:ext cx="2376264" cy="3024336"/>
          </a:xfrm>
          <a:prstGeom prst="rect">
            <a:avLst/>
          </a:prstGeom>
          <a:noFill/>
        </p:spPr>
      </p:pic>
      <p:pic>
        <p:nvPicPr>
          <p:cNvPr id="14340" name="Picture 4" descr="C:\Users\3A\Desktop\0000000629167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924944"/>
            <a:ext cx="2376264" cy="3312368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676456" cy="1224136"/>
          </a:xfrm>
        </p:spPr>
        <p:txBody>
          <a:bodyPr>
            <a:noAutofit/>
          </a:bodyPr>
          <a:lstStyle/>
          <a:p>
            <a:r>
              <a:rPr lang="tr-TR" sz="6000" dirty="0" smtClean="0">
                <a:solidFill>
                  <a:srgbClr val="FF0000"/>
                </a:solidFill>
                <a:latin typeface="Comic Sans MS" pitchFamily="66" charset="0"/>
              </a:rPr>
              <a:t>KÜÇÜK BİR ETKİNLİK </a:t>
            </a:r>
            <a:endParaRPr lang="tr-TR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4038600" cy="4958011"/>
          </a:xfrm>
        </p:spPr>
        <p:txBody>
          <a:bodyPr>
            <a:normAutofit fontScale="85000" lnSpcReduction="20000"/>
          </a:bodyPr>
          <a:lstStyle/>
          <a:p>
            <a:r>
              <a:rPr lang="tr-TR" b="1" i="1" dirty="0"/>
              <a:t>Şimdi anne-baba olarak kendimden ne kadar memnunum? Neleri iyi yapıyorum? </a:t>
            </a:r>
            <a:r>
              <a:rPr lang="tr-TR" b="1" i="1" dirty="0">
                <a:solidFill>
                  <a:srgbClr val="FF0000"/>
                </a:solidFill>
              </a:rPr>
              <a:t>(Örneğin; çocuğumla oynamaya vakit ayırıyorum, söylediklerini iyi dinliyorum, aramızda iyi bir iletişim var gibi) </a:t>
            </a:r>
            <a:r>
              <a:rPr lang="tr-TR" b="1" i="1" dirty="0"/>
              <a:t>elimizdeki kağıtlara 5 </a:t>
            </a:r>
            <a:r>
              <a:rPr lang="tr-TR" b="1" i="1" dirty="0" err="1"/>
              <a:t>dk</a:t>
            </a:r>
            <a:r>
              <a:rPr lang="tr-TR" b="1" i="1" dirty="0"/>
              <a:t> süre içinde yazalım…</a:t>
            </a:r>
          </a:p>
          <a:p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4644008" y="1484785"/>
            <a:ext cx="4038600" cy="3888432"/>
          </a:xfrm>
        </p:spPr>
        <p:txBody>
          <a:bodyPr>
            <a:normAutofit fontScale="85000" lnSpcReduction="20000"/>
          </a:bodyPr>
          <a:lstStyle/>
          <a:p>
            <a:r>
              <a:rPr lang="tr-TR" b="1" i="1" dirty="0"/>
              <a:t>Şimdi de anne-baba olarak kendimde beğenmediğim, değiştirmek istediğim neler var? Neleri  iyi yapmıyorum veya daha iyi yapabilirim?</a:t>
            </a:r>
            <a:r>
              <a:rPr lang="tr-TR" b="1" i="1" dirty="0">
                <a:solidFill>
                  <a:srgbClr val="FF0000"/>
                </a:solidFill>
              </a:rPr>
              <a:t> (Örneğin;çabuk sinirlenip bağırıyorum, tutarlı değilim, bazen çok sert bazen aşırı kabul ediciyim, kızdığım zaman dövüyorum gibi</a:t>
            </a:r>
            <a:r>
              <a:rPr lang="tr-TR" i="1" dirty="0">
                <a:solidFill>
                  <a:srgbClr val="FF0000"/>
                </a:solidFill>
              </a:rPr>
              <a:t>)</a:t>
            </a:r>
            <a:r>
              <a:rPr lang="tr-TR" i="1" dirty="0">
                <a:solidFill>
                  <a:srgbClr val="0099CC"/>
                </a:solidFill>
              </a:rPr>
              <a:t> </a:t>
            </a:r>
            <a:r>
              <a:rPr lang="tr-TR" b="1" i="1" dirty="0"/>
              <a:t>Elimizdeki kağıtlara 5 </a:t>
            </a:r>
            <a:r>
              <a:rPr lang="tr-TR" b="1" i="1" dirty="0" err="1"/>
              <a:t>dk</a:t>
            </a:r>
            <a:r>
              <a:rPr lang="tr-TR" b="1" i="1" dirty="0"/>
              <a:t> içerisinde yazalım</a:t>
            </a:r>
            <a:r>
              <a:rPr lang="tr-TR" i="1" dirty="0"/>
              <a:t>…</a:t>
            </a:r>
          </a:p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5733256"/>
            <a:ext cx="8056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ŞİMDİDE MEMNUN OLDUĞUMUZ VE OLMADIĞIMIZ TARAFLARI KARŞILAŞTIRALIM </a:t>
            </a:r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SİZCE HANGİ TARAF BASKIN !!!!!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64219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ÇOCUĞUNUZU KORKUTMAYIN </a:t>
            </a:r>
            <a:endParaRPr lang="tr-TR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1027" name="Picture 3" descr="C:\Users\3A\Desktop\single_parent-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73425"/>
            <a:ext cx="7272808" cy="5184575"/>
          </a:xfrm>
          <a:prstGeom prst="rect">
            <a:avLst/>
          </a:prstGeom>
          <a:noFill/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91264" cy="94096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AİLEVİ PROBLERİNİZİ ÇOCUĞUN YANINDA TARTIŞMAYIN</a:t>
            </a:r>
            <a:endParaRPr lang="tr-TR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3074" name="Picture 2" descr="C:\Users\3A\Desktop\kavga1-500x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5"/>
            <a:ext cx="7560840" cy="4098083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926976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ÇOCUĞUN YANINDA OKULU, ÖĞRETMENİ ELEŞTİRİP TARTIŞMAYIN</a:t>
            </a:r>
            <a:endParaRPr lang="tr-TR" sz="3600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4101" name="Picture 5" descr="C:\Users\3A\Desktop\f62162b8aaeaaqaaaaaaaaqpaaaajdg3zjuwn2m4lti0otetndzkmc04ztg4lwmymmqyodiymjzln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74" y="2338388"/>
            <a:ext cx="8021389" cy="3581400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r>
              <a:rPr lang="tr-TR" sz="6600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ONU DİNLEYİN </a:t>
            </a:r>
            <a:endParaRPr lang="tr-TR" sz="6600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6146" name="Picture 2" descr="C:\Users\3A\Desktop\pano\12108956_517610335073210_839566389717165228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7"/>
            <a:ext cx="8177411" cy="4392489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512168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ÇOCUKLARINIZLA BİRLİKTE OYUN OYNAYIN</a:t>
            </a:r>
            <a:endParaRPr lang="tr-TR" sz="4800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5123" name="Picture 3" descr="C:\Users\3A\Desktop\pano\12038460_387700454772834_862328469126307648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92896"/>
            <a:ext cx="8424935" cy="3816424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TUTAMAYACAĞINIZ SÖZLER VERMEYİN </a:t>
            </a:r>
            <a:endParaRPr lang="tr-TR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15362" name="Picture 2" descr="C:\Users\3A\Desktop\pinoky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7920880" cy="4248472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Agent Orange" pitchFamily="2" charset="0"/>
                <a:cs typeface="Agent Orange" pitchFamily="2" charset="0"/>
              </a:rPr>
              <a:t>ÇOCUĞUNUZUN NASIL BİRİ OLMASINI İSTİYORSANIZ ÖYLE BİRİ OLUN </a:t>
            </a:r>
            <a:endParaRPr lang="tr-TR" sz="4000" b="1" dirty="0">
              <a:solidFill>
                <a:srgbClr val="C00000"/>
              </a:solidFill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7170" name="Picture 2" descr="C:\Users\3A\Desktop\pano\12047186_388614698014743_230854409128462691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08920"/>
            <a:ext cx="8712967" cy="3744416"/>
          </a:xfrm>
          <a:prstGeom prst="rect">
            <a:avLst/>
          </a:prstGeom>
          <a:noFill/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ÜNSAL TÜLBENTÇİ REHBERLİK SERVİSİ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230</Words>
  <Application>Microsoft Office PowerPoint</Application>
  <PresentationFormat>Ekran Gösterisi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ETKİLİ ANNE BABA </vt:lpstr>
      <vt:lpstr>KÜÇÜK BİR ETKİNLİK </vt:lpstr>
      <vt:lpstr>ÇOCUĞUNUZU KORKUTMAYIN </vt:lpstr>
      <vt:lpstr>AİLEVİ PROBLERİNİZİ ÇOCUĞUN YANINDA TARTIŞMAYIN</vt:lpstr>
      <vt:lpstr>ÇOCUĞUN YANINDA OKULU, ÖĞRETMENİ ELEŞTİRİP TARTIŞMAYIN</vt:lpstr>
      <vt:lpstr>ONU DİNLEYİN </vt:lpstr>
      <vt:lpstr>ÇOCUKLARINIZLA BİRLİKTE OYUN OYNAYIN</vt:lpstr>
      <vt:lpstr>TUTAMAYACAĞINIZ SÖZLER VERMEYİN </vt:lpstr>
      <vt:lpstr>ÇOCUĞUNUZUN NASIL BİRİ OLMASINI İSTİYORSANIZ ÖYLE BİRİ OLUN </vt:lpstr>
      <vt:lpstr>ÖFKENİZİ KONTROL EDİN </vt:lpstr>
      <vt:lpstr>ÇOCUĞUNUZUN SORULARINA MUTLAKA MANTIKLI VE DOĞRU CEVAPLAR VERİN </vt:lpstr>
      <vt:lpstr>ÇOCUĞUNUZU TAKDİR EDİN </vt:lpstr>
      <vt:lpstr>MÜKEMMELLİYETÇİ OLMAYIN </vt:lpstr>
      <vt:lpstr>OKUMA ALIŞKNLIĞI KAZANDIRMAYA ÇALIŞIN</vt:lpstr>
      <vt:lpstr>HER ZAMAN TUTARLI OLUN </vt:lpstr>
      <vt:lpstr>CİNSELLİKLE İLGİLİ SORACAKLARI SORULARA HAZIRLIKLI OLUN BAZI KİTAP TAVSİYELERİ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ETKİLİ ANNE BABA</dc:title>
  <dc:creator>3A</dc:creator>
  <cp:lastModifiedBy>Rehberlik</cp:lastModifiedBy>
  <cp:revision>9</cp:revision>
  <dcterms:created xsi:type="dcterms:W3CDTF">2016-10-28T08:07:42Z</dcterms:created>
  <dcterms:modified xsi:type="dcterms:W3CDTF">2018-01-05T06:28:45Z</dcterms:modified>
</cp:coreProperties>
</file>